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54B9EF-EA2B-4E7B-B295-D28058C921E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F929F9-4E42-4955-B067-0FEBF169144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Velocity Time Graph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152400" y="2438400"/>
            <a:ext cx="5105400" cy="4343400"/>
            <a:chOff x="2286000" y="2209800"/>
            <a:chExt cx="2667000" cy="2286794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438400" y="4343400"/>
              <a:ext cx="2514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1370806" y="3276600"/>
              <a:ext cx="2134394" cy="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86000" y="39624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286000" y="36576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286000" y="33528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86000" y="30480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286000" y="27432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286000" y="24384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2628900" y="43053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3009106" y="4304506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390106" y="4304506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3771105" y="4304506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4152106" y="4304506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4533106" y="4304506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438400" y="2514600"/>
              <a:ext cx="2209800" cy="182880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5334000" y="1066800"/>
            <a:ext cx="3276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Area under the curve equals the displacement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 straight line equals a constant rate  of change in velocity</a:t>
            </a:r>
          </a:p>
          <a:p>
            <a:pPr>
              <a:buFont typeface="Arial" pitchFamily="34" charset="0"/>
              <a:buChar char="•"/>
            </a:pPr>
            <a:r>
              <a:rPr lang="en-US" sz="2400" smtClean="0"/>
              <a:t>A curved </a:t>
            </a:r>
            <a:r>
              <a:rPr lang="en-US" sz="2400" dirty="0" smtClean="0"/>
              <a:t>line would equal a changing rate of velocity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slope of a velocity time graph is  equal to acceleration </a:t>
            </a:r>
          </a:p>
          <a:p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457200" y="4038600"/>
            <a:ext cx="4495800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334000" y="609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Time(seconds)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228600" y="1600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Velocity (m/s)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48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Heacock.M743</dc:creator>
  <cp:lastModifiedBy>Heacock.M743</cp:lastModifiedBy>
  <cp:revision>6</cp:revision>
  <dcterms:created xsi:type="dcterms:W3CDTF">2009-04-24T14:16:17Z</dcterms:created>
  <dcterms:modified xsi:type="dcterms:W3CDTF">2009-04-24T14:41:40Z</dcterms:modified>
</cp:coreProperties>
</file>