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F8B0BC5-7CC5-4F08-8420-A80EAAD833A0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EB6CE1C-A2D1-4522-90B1-90D7BD9A0A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B0BC5-7CC5-4F08-8420-A80EAAD833A0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B6CE1C-A2D1-4522-90B1-90D7BD9A0A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B0BC5-7CC5-4F08-8420-A80EAAD833A0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B6CE1C-A2D1-4522-90B1-90D7BD9A0A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B0BC5-7CC5-4F08-8420-A80EAAD833A0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B6CE1C-A2D1-4522-90B1-90D7BD9A0AB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B0BC5-7CC5-4F08-8420-A80EAAD833A0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B6CE1C-A2D1-4522-90B1-90D7BD9A0AB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B0BC5-7CC5-4F08-8420-A80EAAD833A0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B6CE1C-A2D1-4522-90B1-90D7BD9A0AB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B0BC5-7CC5-4F08-8420-A80EAAD833A0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B6CE1C-A2D1-4522-90B1-90D7BD9A0AB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B0BC5-7CC5-4F08-8420-A80EAAD833A0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B6CE1C-A2D1-4522-90B1-90D7BD9A0AB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B0BC5-7CC5-4F08-8420-A80EAAD833A0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B6CE1C-A2D1-4522-90B1-90D7BD9A0A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F8B0BC5-7CC5-4F08-8420-A80EAAD833A0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B6CE1C-A2D1-4522-90B1-90D7BD9A0AB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F8B0BC5-7CC5-4F08-8420-A80EAAD833A0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EB6CE1C-A2D1-4522-90B1-90D7BD9A0AB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F8B0BC5-7CC5-4F08-8420-A80EAAD833A0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EB6CE1C-A2D1-4522-90B1-90D7BD9A0AB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Velocity/ Time Graph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John Alexander</a:t>
            </a:r>
          </a:p>
          <a:p>
            <a:r>
              <a:rPr lang="en-US" dirty="0" smtClean="0"/>
              <a:t>Jake Miller</a:t>
            </a:r>
          </a:p>
          <a:p>
            <a:r>
              <a:rPr lang="en-US" dirty="0" smtClean="0"/>
              <a:t>Chase Kolterman</a:t>
            </a:r>
          </a:p>
          <a:p>
            <a:r>
              <a:rPr lang="en-US" dirty="0" smtClean="0"/>
              <a:t>Mike Walton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a car moving with a constant velocity of +10 m/s. A car moving with a CONSTANT velocity has an acceleration of 0 m/s/s.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M= Acceleration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1026" name="Picture 2" descr="http://www.glenbrook.k12.il.us/gbssci/Phys/Class/1DKin/U1L4b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667000"/>
            <a:ext cx="5486400" cy="392970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14400" y="1676400"/>
            <a:ext cx="723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Velocity is Positive and the acceleration is Zero.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Velocity can either be Positive or Negative</a:t>
            </a:r>
          </a:p>
          <a:p>
            <a:r>
              <a:rPr lang="en-US" dirty="0" smtClean="0"/>
              <a:t>Represents either Constant or Accelerated Motion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a V/T Graph: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Acceleration</a:t>
            </a:r>
            <a:endParaRPr lang="en-US" dirty="0"/>
          </a:p>
        </p:txBody>
      </p:sp>
      <p:pic>
        <p:nvPicPr>
          <p:cNvPr id="17410" name="Picture 2" descr="http://www.gcsescience.com/Velocity-Time-Graph-Changing-Acceleratio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371600"/>
            <a:ext cx="7416800" cy="51745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Velocity</a:t>
            </a:r>
            <a:endParaRPr lang="en-US" dirty="0"/>
          </a:p>
        </p:txBody>
      </p:sp>
      <p:pic>
        <p:nvPicPr>
          <p:cNvPr id="16386" name="Picture 2" descr="http://www.glenbrook.k12.il.us/gbssci/Phys/Class/1DKin/U1L4b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2590800"/>
            <a:ext cx="4724400" cy="392831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71600" y="1676400"/>
            <a:ext cx="670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Velocity is Represented  by a Straight Line</a:t>
            </a:r>
            <a:endParaRPr lang="en-US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</TotalTime>
  <Words>79</Words>
  <Application>Microsoft Office PowerPoint</Application>
  <PresentationFormat>On-screen Show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Velocity/ Time Graph</vt:lpstr>
      <vt:lpstr>M= Acceleration </vt:lpstr>
      <vt:lpstr>Example</vt:lpstr>
      <vt:lpstr>In a V/T Graph:</vt:lpstr>
      <vt:lpstr>Acceleration</vt:lpstr>
      <vt:lpstr>Velocity</vt:lpstr>
    </vt:vector>
  </TitlesOfParts>
  <Company>CBSD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Velocity/ Time Graph</dc:title>
  <dc:creator>Kolterman.C692</dc:creator>
  <cp:lastModifiedBy>Kolterman.C692</cp:lastModifiedBy>
  <cp:revision>2</cp:revision>
  <dcterms:created xsi:type="dcterms:W3CDTF">2009-04-24T12:20:50Z</dcterms:created>
  <dcterms:modified xsi:type="dcterms:W3CDTF">2009-04-24T12:36:19Z</dcterms:modified>
</cp:coreProperties>
</file>