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E03F74-7AC6-4041-874C-64078AA19FA9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8A2CDC-7FA4-4AF8-A86A-EA7F6149E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E03F74-7AC6-4041-874C-64078AA19FA9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8A2CDC-7FA4-4AF8-A86A-EA7F6149E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E03F74-7AC6-4041-874C-64078AA19FA9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8A2CDC-7FA4-4AF8-A86A-EA7F6149E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E03F74-7AC6-4041-874C-64078AA19FA9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8A2CDC-7FA4-4AF8-A86A-EA7F6149E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E03F74-7AC6-4041-874C-64078AA19FA9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8A2CDC-7FA4-4AF8-A86A-EA7F6149E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E03F74-7AC6-4041-874C-64078AA19FA9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8A2CDC-7FA4-4AF8-A86A-EA7F6149E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E03F74-7AC6-4041-874C-64078AA19FA9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8A2CDC-7FA4-4AF8-A86A-EA7F6149E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E03F74-7AC6-4041-874C-64078AA19FA9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8A2CDC-7FA4-4AF8-A86A-EA7F6149E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E03F74-7AC6-4041-874C-64078AA19FA9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8A2CDC-7FA4-4AF8-A86A-EA7F6149E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E03F74-7AC6-4041-874C-64078AA19FA9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8A2CDC-7FA4-4AF8-A86A-EA7F6149E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E03F74-7AC6-4041-874C-64078AA19FA9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8A2CDC-7FA4-4AF8-A86A-EA7F6149EF8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9E03F74-7AC6-4041-874C-64078AA19FA9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B8A2CDC-7FA4-4AF8-A86A-EA7F6149EF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FORMULAS!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886200"/>
            <a:ext cx="7772400" cy="914400"/>
          </a:xfrm>
        </p:spPr>
        <p:txBody>
          <a:bodyPr/>
          <a:lstStyle/>
          <a:p>
            <a:r>
              <a:rPr lang="en-US" dirty="0" smtClean="0"/>
              <a:t>By: Randy Mason, Alex Taing, John Ohm, Chris Clark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24400"/>
            <a:ext cx="8183880" cy="1051560"/>
          </a:xfrm>
        </p:spPr>
        <p:txBody>
          <a:bodyPr/>
          <a:lstStyle/>
          <a:p>
            <a:r>
              <a:rPr lang="en-US" dirty="0" smtClean="0"/>
              <a:t>V</a:t>
            </a:r>
            <a:r>
              <a:rPr lang="en-US" sz="2400" dirty="0" smtClean="0"/>
              <a:t>f =</a:t>
            </a:r>
            <a:r>
              <a:rPr lang="en-US" dirty="0" smtClean="0"/>
              <a:t> V</a:t>
            </a:r>
            <a:r>
              <a:rPr lang="en-US" sz="2400" dirty="0" smtClean="0"/>
              <a:t>i + </a:t>
            </a:r>
            <a:r>
              <a:rPr lang="en-US" dirty="0" smtClean="0"/>
              <a:t>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used To find:</a:t>
            </a:r>
          </a:p>
          <a:p>
            <a:pPr lvl="1"/>
            <a:r>
              <a:rPr lang="en-US" dirty="0" smtClean="0"/>
              <a:t>Final Velocity</a:t>
            </a:r>
          </a:p>
          <a:p>
            <a:pPr lvl="1"/>
            <a:r>
              <a:rPr lang="en-US" dirty="0" smtClean="0"/>
              <a:t>Initial Velocity</a:t>
            </a:r>
          </a:p>
          <a:p>
            <a:pPr lvl="1"/>
            <a:r>
              <a:rPr lang="en-US" dirty="0" smtClean="0"/>
              <a:t>Acceleration</a:t>
            </a:r>
          </a:p>
          <a:p>
            <a:pPr lvl="1"/>
            <a:r>
              <a:rPr lang="en-US" dirty="0" smtClean="0"/>
              <a:t>Time</a:t>
            </a:r>
            <a:endParaRPr lang="en-US" dirty="0"/>
          </a:p>
        </p:txBody>
      </p:sp>
      <p:pic>
        <p:nvPicPr>
          <p:cNvPr id="1026" name="Picture 2" descr="C:\Documents and Settings\lab_science\Local Settings\Temporary Internet Files\Content.IE5\M51XCCTY\MPj043854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286000"/>
            <a:ext cx="2895600" cy="2130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76800"/>
            <a:ext cx="8183880" cy="1051560"/>
          </a:xfrm>
        </p:spPr>
        <p:txBody>
          <a:bodyPr/>
          <a:lstStyle/>
          <a:p>
            <a:r>
              <a:rPr lang="en-US" dirty="0" smtClean="0"/>
              <a:t>X=1/2(</a:t>
            </a:r>
            <a:r>
              <a:rPr lang="en-US" dirty="0" err="1" smtClean="0"/>
              <a:t>V</a:t>
            </a:r>
            <a:r>
              <a:rPr lang="en-US" sz="2400" dirty="0" err="1" smtClean="0"/>
              <a:t>i</a:t>
            </a:r>
            <a:r>
              <a:rPr lang="en-US" dirty="0" err="1" smtClean="0"/>
              <a:t>+V</a:t>
            </a:r>
            <a:r>
              <a:rPr lang="en-US" sz="2400" dirty="0" err="1" smtClean="0"/>
              <a:t>f</a:t>
            </a:r>
            <a:r>
              <a:rPr lang="en-US" dirty="0" smtClean="0"/>
              <a:t>)t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used to find:</a:t>
            </a:r>
          </a:p>
          <a:p>
            <a:pPr lvl="1"/>
            <a:r>
              <a:rPr lang="en-US" dirty="0" smtClean="0"/>
              <a:t>Position</a:t>
            </a:r>
          </a:p>
          <a:p>
            <a:pPr lvl="1"/>
            <a:r>
              <a:rPr lang="en-US" dirty="0" smtClean="0"/>
              <a:t>Initial velocity</a:t>
            </a:r>
          </a:p>
          <a:p>
            <a:pPr lvl="1"/>
            <a:r>
              <a:rPr lang="en-US" dirty="0" smtClean="0"/>
              <a:t>Final velocity</a:t>
            </a:r>
          </a:p>
          <a:p>
            <a:pPr lvl="1"/>
            <a:r>
              <a:rPr lang="en-US" dirty="0" smtClean="0"/>
              <a:t>Time</a:t>
            </a:r>
            <a:endParaRPr lang="en-US" dirty="0"/>
          </a:p>
        </p:txBody>
      </p:sp>
      <p:pic>
        <p:nvPicPr>
          <p:cNvPr id="2050" name="Picture 2" descr="C:\Documents and Settings\lab_science\Local Settings\Temporary Internet Files\Content.IE5\ENP8U4EK\MCj038397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133600"/>
            <a:ext cx="2819400" cy="19696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876800"/>
            <a:ext cx="8183880" cy="1051560"/>
          </a:xfrm>
        </p:spPr>
        <p:txBody>
          <a:bodyPr/>
          <a:lstStyle/>
          <a:p>
            <a:r>
              <a:rPr lang="en-US" dirty="0" smtClean="0"/>
              <a:t>V</a:t>
            </a:r>
            <a:r>
              <a:rPr lang="en-US" sz="2400" dirty="0" smtClean="0"/>
              <a:t>f^2</a:t>
            </a:r>
            <a:r>
              <a:rPr lang="en-US" dirty="0" smtClean="0"/>
              <a:t> = V</a:t>
            </a:r>
            <a:r>
              <a:rPr lang="en-US" sz="2400" dirty="0" smtClean="0"/>
              <a:t>i^2</a:t>
            </a:r>
            <a:r>
              <a:rPr lang="en-US" dirty="0" smtClean="0"/>
              <a:t> + 2ax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used to find:</a:t>
            </a:r>
          </a:p>
          <a:p>
            <a:pPr lvl="1"/>
            <a:r>
              <a:rPr lang="en-US" dirty="0" smtClean="0"/>
              <a:t>Final velocity</a:t>
            </a:r>
          </a:p>
          <a:p>
            <a:pPr lvl="1"/>
            <a:r>
              <a:rPr lang="en-US" dirty="0" smtClean="0"/>
              <a:t>Initial velocity</a:t>
            </a:r>
          </a:p>
          <a:p>
            <a:pPr lvl="1"/>
            <a:r>
              <a:rPr lang="en-US" dirty="0" smtClean="0"/>
              <a:t>Acceleration</a:t>
            </a:r>
          </a:p>
          <a:p>
            <a:pPr lvl="1"/>
            <a:r>
              <a:rPr lang="en-US" dirty="0" smtClean="0"/>
              <a:t>Position</a:t>
            </a:r>
            <a:endParaRPr lang="en-US" dirty="0"/>
          </a:p>
        </p:txBody>
      </p:sp>
      <p:pic>
        <p:nvPicPr>
          <p:cNvPr id="3074" name="Picture 2" descr="C:\Documents and Settings\lab_science\Local Settings\Temporary Internet Files\Content.IE5\M51XCCTY\MCj043985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676400"/>
            <a:ext cx="274320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76800"/>
            <a:ext cx="8183880" cy="1051560"/>
          </a:xfrm>
        </p:spPr>
        <p:txBody>
          <a:bodyPr/>
          <a:lstStyle/>
          <a:p>
            <a:r>
              <a:rPr lang="en-US" dirty="0" smtClean="0"/>
              <a:t>X=V</a:t>
            </a:r>
            <a:r>
              <a:rPr lang="en-US" sz="2400" dirty="0" smtClean="0"/>
              <a:t>i</a:t>
            </a:r>
            <a:r>
              <a:rPr lang="en-US" dirty="0" smtClean="0"/>
              <a:t>(t) + 1/2at^2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used to find:</a:t>
            </a:r>
          </a:p>
          <a:p>
            <a:pPr lvl="1"/>
            <a:r>
              <a:rPr lang="en-US" dirty="0" smtClean="0"/>
              <a:t>Position</a:t>
            </a:r>
          </a:p>
          <a:p>
            <a:pPr lvl="1"/>
            <a:r>
              <a:rPr lang="en-US" dirty="0" smtClean="0"/>
              <a:t>Initial velocity</a:t>
            </a:r>
          </a:p>
          <a:p>
            <a:pPr lvl="1"/>
            <a:r>
              <a:rPr lang="en-US" dirty="0" smtClean="0"/>
              <a:t>Time</a:t>
            </a:r>
          </a:p>
          <a:p>
            <a:pPr lvl="1"/>
            <a:r>
              <a:rPr lang="en-US" dirty="0" smtClean="0"/>
              <a:t>Acceleration</a:t>
            </a:r>
          </a:p>
        </p:txBody>
      </p:sp>
      <p:pic>
        <p:nvPicPr>
          <p:cNvPr id="4098" name="Picture 2" descr="C:\Documents and Settings\lab_science\Local Settings\Temporary Internet Files\Content.IE5\M51XCCTY\MCj028713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371600"/>
            <a:ext cx="28194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895600"/>
            <a:ext cx="5105400" cy="1051560"/>
          </a:xfrm>
        </p:spPr>
        <p:txBody>
          <a:bodyPr>
            <a:noAutofit/>
          </a:bodyPr>
          <a:lstStyle/>
          <a:p>
            <a:r>
              <a:rPr lang="en-US" sz="8000" dirty="0" smtClean="0"/>
              <a:t>The End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</TotalTime>
  <Words>77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Aspect</vt:lpstr>
      <vt:lpstr>THE FORMULAS!</vt:lpstr>
      <vt:lpstr>Vf = Vi + at</vt:lpstr>
      <vt:lpstr>X=1/2(Vi+Vf)t </vt:lpstr>
      <vt:lpstr>Vf^2 = Vi^2 + 2ax</vt:lpstr>
      <vt:lpstr>X=Vi(t) + 1/2at^2</vt:lpstr>
      <vt:lpstr>The End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FORMULAS!</dc:title>
  <dc:creator>LAB_SCIENCE</dc:creator>
  <cp:lastModifiedBy>LAB_SCIENCE</cp:lastModifiedBy>
  <cp:revision>3</cp:revision>
  <dcterms:created xsi:type="dcterms:W3CDTF">2009-04-24T14:01:19Z</dcterms:created>
  <dcterms:modified xsi:type="dcterms:W3CDTF">2009-04-24T14:30:11Z</dcterms:modified>
</cp:coreProperties>
</file>