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A1641-70FB-4B3C-80F2-8D34E3CE3868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A005E-833F-4FF1-AC5E-EC4A497E76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11.tinypic.com/6g4jl8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066800"/>
            <a:ext cx="4407877" cy="3581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19200" y="457200"/>
            <a:ext cx="6951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Position vs. Time Graph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4191000"/>
            <a:ext cx="7239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Slope represents the velocity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From 0 to 1 seconds,  the slope is zero so the velocity is zero, which means that the object is not moving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From 1 to 3 seconds, the slope  is 20, which means that the object is traveling at 20 m/s.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From 3 to 4.5 seconds,  the slope is zero so once again the object is not moving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From 4.5 to 6 seconds, the slope is -26.67 which means the object is traveling 26.67 m/s back toward the start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Position vs. Time when </a:t>
            </a:r>
            <a:br>
              <a:rPr lang="en-US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object is accelerating</a:t>
            </a:r>
            <a:r>
              <a:rPr lang="en-US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en-US" dirty="0"/>
          </a:p>
        </p:txBody>
      </p:sp>
      <p:pic>
        <p:nvPicPr>
          <p:cNvPr id="4" name="Picture 2" descr="http://physics30.edcentre.ca/kindyn/images/ptgraph_4_4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828800"/>
            <a:ext cx="3333750" cy="3333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51054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a position time graph us curved, it means that the object is accelerating and the velocity is changing in  the time interval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125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Position vs. Time when  object is accelerating 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LAB_SCIENCE</dc:creator>
  <cp:lastModifiedBy>LAB_SCIENCE</cp:lastModifiedBy>
  <cp:revision>2</cp:revision>
  <dcterms:created xsi:type="dcterms:W3CDTF">2009-04-24T15:32:42Z</dcterms:created>
  <dcterms:modified xsi:type="dcterms:W3CDTF">2009-04-24T15:52:02Z</dcterms:modified>
</cp:coreProperties>
</file>