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99" autoAdjust="0"/>
    <p:restoredTop sz="9466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0">
              <a:srgbClr val="00FFFF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C118F-5DDA-4FBD-B868-BC108D4C8603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312B1-C3B6-4207-A0FB-AA2396BCC1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0000">
                <a:alpha val="0"/>
              </a:srgbClr>
            </a:gs>
            <a:gs pos="0">
              <a:srgbClr val="00FFFF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/>
          <a:lstStyle/>
          <a:p>
            <a:r>
              <a:rPr lang="en-US" dirty="0" smtClean="0"/>
              <a:t>Position Time Graph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 Motion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86000"/>
            <a:ext cx="374321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562600" y="49530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3505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819400" y="56388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 acceleration Forward direction 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Accelerated Motion	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752600"/>
            <a:ext cx="4114800" cy="364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14600" y="312420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49530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5638800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Positive Acceleration</a:t>
            </a:r>
          </a:p>
          <a:p>
            <a:r>
              <a:rPr lang="en-US" sz="2800" dirty="0" smtClean="0"/>
              <a:t>Forward Direction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can get from the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Velocity</a:t>
            </a:r>
          </a:p>
          <a:p>
            <a:r>
              <a:rPr lang="en-US" dirty="0" smtClean="0"/>
              <a:t>Type of motion</a:t>
            </a:r>
          </a:p>
          <a:p>
            <a:r>
              <a:rPr lang="en-US" dirty="0" smtClean="0"/>
              <a:t>Rate of acceleration</a:t>
            </a:r>
          </a:p>
          <a:p>
            <a:r>
              <a:rPr lang="en-US" dirty="0" smtClean="0"/>
              <a:t>Direction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819400"/>
            <a:ext cx="7010400" cy="114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7200" dirty="0" smtClean="0"/>
              <a:t>SLOPE = VELOCITY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37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Position Time Graph</vt:lpstr>
      <vt:lpstr>Constant Motion</vt:lpstr>
      <vt:lpstr>Accelerated Motion </vt:lpstr>
      <vt:lpstr>What you can get from the graph</vt:lpstr>
      <vt:lpstr>Slide 5</vt:lpstr>
    </vt:vector>
  </TitlesOfParts>
  <Company>CBSD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 Time Graph</dc:title>
  <dc:creator>sth_user</dc:creator>
  <cp:lastModifiedBy>White.S649</cp:lastModifiedBy>
  <cp:revision>3</cp:revision>
  <dcterms:created xsi:type="dcterms:W3CDTF">2009-04-24T12:20:37Z</dcterms:created>
  <dcterms:modified xsi:type="dcterms:W3CDTF">2009-04-24T12:50:46Z</dcterms:modified>
</cp:coreProperties>
</file>