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B2932-ED36-4888-A8E9-768CB095B72A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B169D-0149-4337-9615-82D4F46B81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B2932-ED36-4888-A8E9-768CB095B72A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B169D-0149-4337-9615-82D4F46B81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B2932-ED36-4888-A8E9-768CB095B72A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B169D-0149-4337-9615-82D4F46B81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B2932-ED36-4888-A8E9-768CB095B72A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B169D-0149-4337-9615-82D4F46B81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B2932-ED36-4888-A8E9-768CB095B72A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B169D-0149-4337-9615-82D4F46B81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B2932-ED36-4888-A8E9-768CB095B72A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B169D-0149-4337-9615-82D4F46B81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B2932-ED36-4888-A8E9-768CB095B72A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B169D-0149-4337-9615-82D4F46B81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B2932-ED36-4888-A8E9-768CB095B72A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B169D-0149-4337-9615-82D4F46B81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B2932-ED36-4888-A8E9-768CB095B72A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B169D-0149-4337-9615-82D4F46B81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B2932-ED36-4888-A8E9-768CB095B72A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B169D-0149-4337-9615-82D4F46B81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B2932-ED36-4888-A8E9-768CB095B72A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B169D-0149-4337-9615-82D4F46B81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CB2932-ED36-4888-A8E9-768CB095B72A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FB169D-0149-4337-9615-82D4F46B81E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47801"/>
            <a:ext cx="7772400" cy="2152650"/>
          </a:xfrm>
        </p:spPr>
        <p:txBody>
          <a:bodyPr>
            <a:noAutofit/>
          </a:bodyPr>
          <a:lstStyle/>
          <a:p>
            <a:r>
              <a:rPr lang="en-US" sz="6000" dirty="0" smtClean="0"/>
              <a:t>Position Time Graph</a:t>
            </a:r>
            <a:br>
              <a:rPr lang="en-US" sz="6000" dirty="0" smtClean="0"/>
            </a:br>
            <a:r>
              <a:rPr lang="en-US" sz="6000" dirty="0" smtClean="0"/>
              <a:t>(x-t)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Nicole Ross, Justin Garner, Matt Devine, Kevin Carney, Naish Berran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/>
              <a:t>X axis - time (seconds)</a:t>
            </a:r>
          </a:p>
          <a:p>
            <a:pPr algn="ctr"/>
            <a:r>
              <a:rPr lang="en-US" sz="3600" dirty="0" smtClean="0"/>
              <a:t>Y axis - position (meters)</a:t>
            </a:r>
          </a:p>
          <a:p>
            <a:pPr algn="ctr"/>
            <a:r>
              <a:rPr lang="en-US" sz="3600" dirty="0" smtClean="0"/>
              <a:t>Curved line is changing velocity</a:t>
            </a:r>
          </a:p>
          <a:p>
            <a:pPr algn="ctr"/>
            <a:r>
              <a:rPr lang="en-US" sz="3600" dirty="0" smtClean="0"/>
              <a:t>Straight line is constant velocity </a:t>
            </a:r>
          </a:p>
          <a:p>
            <a:pPr algn="ctr"/>
            <a:r>
              <a:rPr lang="en-US" sz="3600" dirty="0" smtClean="0"/>
              <a:t>Velocity = Slope</a:t>
            </a:r>
          </a:p>
          <a:p>
            <a:pPr algn="ctr"/>
            <a:r>
              <a:rPr lang="en-US" sz="3600" dirty="0" smtClean="0"/>
              <a:t>Slope = Y</a:t>
            </a:r>
            <a:r>
              <a:rPr lang="en-US" sz="2400" dirty="0" smtClean="0"/>
              <a:t>2</a:t>
            </a:r>
            <a:r>
              <a:rPr lang="en-US" sz="3600" dirty="0" smtClean="0"/>
              <a:t>-Y</a:t>
            </a:r>
            <a:r>
              <a:rPr lang="en-US" sz="2000" dirty="0" smtClean="0"/>
              <a:t>1 </a:t>
            </a:r>
            <a:r>
              <a:rPr lang="en-US" sz="4400" dirty="0" smtClean="0"/>
              <a:t>/ </a:t>
            </a:r>
            <a:r>
              <a:rPr lang="en-US" sz="3600" dirty="0" smtClean="0"/>
              <a:t>X</a:t>
            </a:r>
            <a:r>
              <a:rPr lang="en-US" sz="2000" dirty="0" smtClean="0"/>
              <a:t>2</a:t>
            </a:r>
            <a:r>
              <a:rPr lang="en-US" sz="3600" dirty="0" smtClean="0"/>
              <a:t>-X</a:t>
            </a:r>
            <a:r>
              <a:rPr lang="en-US" sz="2000" dirty="0" smtClean="0"/>
              <a:t>1</a:t>
            </a:r>
            <a:endParaRPr lang="en-US" sz="3600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/>
              <a:t>Graphs</a:t>
            </a:r>
            <a:endParaRPr lang="en-US" sz="5400" b="1" dirty="0"/>
          </a:p>
        </p:txBody>
      </p:sp>
      <p:pic>
        <p:nvPicPr>
          <p:cNvPr id="1026" name="Picture 2" descr="http://library.thinkquest.org/C0110840/Images/pos1.gif"/>
          <p:cNvPicPr>
            <a:picLocks noChangeAspect="1" noChangeArrowheads="1"/>
          </p:cNvPicPr>
          <p:nvPr/>
        </p:nvPicPr>
        <p:blipFill>
          <a:blip r:embed="rId2"/>
          <a:srcRect l="46427"/>
          <a:stretch>
            <a:fillRect/>
          </a:stretch>
        </p:blipFill>
        <p:spPr bwMode="auto">
          <a:xfrm>
            <a:off x="304800" y="1905000"/>
            <a:ext cx="3868800" cy="38862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4114800" y="2514600"/>
            <a:ext cx="41486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/>
              <a:t>Straight line-constant velocity</a:t>
            </a:r>
            <a:endParaRPr lang="en-US" sz="3600" b="1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0" y="1600200"/>
            <a:ext cx="3352800" cy="4525963"/>
          </a:xfrm>
        </p:spPr>
        <p:txBody>
          <a:bodyPr>
            <a:normAutofit/>
          </a:bodyPr>
          <a:lstStyle/>
          <a:p>
            <a:r>
              <a:rPr lang="en-US" sz="4800" dirty="0" smtClean="0"/>
              <a:t>Negative line – object reversed directions</a:t>
            </a:r>
            <a:endParaRPr lang="en-US" sz="4400" dirty="0"/>
          </a:p>
        </p:txBody>
      </p:sp>
      <p:pic>
        <p:nvPicPr>
          <p:cNvPr id="16386" name="Picture 2" descr="http://library.thinkquest.org/C0110840/Images/vel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752600"/>
            <a:ext cx="4724400" cy="381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0" y="2057400"/>
            <a:ext cx="3810000" cy="2438400"/>
          </a:xfrm>
        </p:spPr>
        <p:txBody>
          <a:bodyPr>
            <a:normAutofit/>
          </a:bodyPr>
          <a:lstStyle/>
          <a:p>
            <a:r>
              <a:rPr lang="en-US" sz="4400" dirty="0" smtClean="0"/>
              <a:t>Horizontal Line – Object is stopped</a:t>
            </a:r>
            <a:endParaRPr lang="en-US" sz="4400" dirty="0"/>
          </a:p>
        </p:txBody>
      </p:sp>
      <p:pic>
        <p:nvPicPr>
          <p:cNvPr id="17410" name="Picture 2" descr="http://bowlesphysics.com/graphs-position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1" y="1905000"/>
            <a:ext cx="5486400" cy="40290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62600" y="2362200"/>
            <a:ext cx="3581400" cy="3763963"/>
          </a:xfrm>
        </p:spPr>
        <p:txBody>
          <a:bodyPr>
            <a:normAutofit/>
          </a:bodyPr>
          <a:lstStyle/>
          <a:p>
            <a:r>
              <a:rPr lang="en-US" sz="4000" dirty="0" smtClean="0"/>
              <a:t>Curved Line - Changing velocity - acceleration</a:t>
            </a:r>
            <a:endParaRPr lang="en-US" sz="4000" dirty="0"/>
          </a:p>
        </p:txBody>
      </p:sp>
      <p:pic>
        <p:nvPicPr>
          <p:cNvPr id="18434" name="Picture 2" descr="http://beam-services.ocdsb.ca/~Richard.Taylor/sph4u/Methods/accgraph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95400"/>
            <a:ext cx="5841727" cy="426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72</Words>
  <Application>Microsoft Office PowerPoint</Application>
  <PresentationFormat>On-screen Show (4:3)</PresentationFormat>
  <Paragraphs>13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Position Time Graph (x-t)</vt:lpstr>
      <vt:lpstr>Slide 2</vt:lpstr>
      <vt:lpstr>Graphs</vt:lpstr>
      <vt:lpstr>Slide 4</vt:lpstr>
      <vt:lpstr>Slide 5</vt:lpstr>
      <vt:lpstr>Slide 6</vt:lpstr>
    </vt:vector>
  </TitlesOfParts>
  <Company>CBSD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Position Time Graph (X-t)</dc:title>
  <dc:creator>Ross.N854</dc:creator>
  <cp:lastModifiedBy>Ross.N854</cp:lastModifiedBy>
  <cp:revision>5</cp:revision>
  <dcterms:created xsi:type="dcterms:W3CDTF">2009-04-24T14:04:43Z</dcterms:created>
  <dcterms:modified xsi:type="dcterms:W3CDTF">2009-04-24T14:33:07Z</dcterms:modified>
</cp:coreProperties>
</file>