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3" r:id="rId5"/>
    <p:sldId id="264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2E3F2-9F49-4A77-A263-B1AEBD3B78AC}" type="datetimeFigureOut">
              <a:rPr lang="en-US" smtClean="0"/>
              <a:t>4/24/2009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F28B-E61A-4E05-8F42-D2429080C049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2E3F2-9F49-4A77-A263-B1AEBD3B78AC}" type="datetimeFigureOut">
              <a:rPr lang="en-US" smtClean="0"/>
              <a:t>4/24/2009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F28B-E61A-4E05-8F42-D2429080C0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2E3F2-9F49-4A77-A263-B1AEBD3B78AC}" type="datetimeFigureOut">
              <a:rPr lang="en-US" smtClean="0"/>
              <a:t>4/24/2009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F28B-E61A-4E05-8F42-D2429080C0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2E3F2-9F49-4A77-A263-B1AEBD3B78AC}" type="datetimeFigureOut">
              <a:rPr lang="en-US" smtClean="0"/>
              <a:t>4/24/2009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F28B-E61A-4E05-8F42-D2429080C0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2E3F2-9F49-4A77-A263-B1AEBD3B78AC}" type="datetimeFigureOut">
              <a:rPr lang="en-US" smtClean="0"/>
              <a:t>4/24/2009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F28B-E61A-4E05-8F42-D2429080C049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2E3F2-9F49-4A77-A263-B1AEBD3B78AC}" type="datetimeFigureOut">
              <a:rPr lang="en-US" smtClean="0"/>
              <a:t>4/24/2009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F28B-E61A-4E05-8F42-D2429080C0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2E3F2-9F49-4A77-A263-B1AEBD3B78AC}" type="datetimeFigureOut">
              <a:rPr lang="en-US" smtClean="0"/>
              <a:t>4/24/2009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F28B-E61A-4E05-8F42-D2429080C0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2E3F2-9F49-4A77-A263-B1AEBD3B78AC}" type="datetimeFigureOut">
              <a:rPr lang="en-US" smtClean="0"/>
              <a:t>4/24/2009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F28B-E61A-4E05-8F42-D2429080C0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2E3F2-9F49-4A77-A263-B1AEBD3B78AC}" type="datetimeFigureOut">
              <a:rPr lang="en-US" smtClean="0"/>
              <a:t>4/24/2009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F28B-E61A-4E05-8F42-D2429080C0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2E3F2-9F49-4A77-A263-B1AEBD3B78AC}" type="datetimeFigureOut">
              <a:rPr lang="en-US" smtClean="0"/>
              <a:t>4/24/2009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F28B-E61A-4E05-8F42-D2429080C0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2E3F2-9F49-4A77-A263-B1AEBD3B78AC}" type="datetimeFigureOut">
              <a:rPr lang="en-US" smtClean="0"/>
              <a:t>4/24/2009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FBBF28B-E61A-4E05-8F42-D2429080C04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F2E3F2-9F49-4A77-A263-B1AEBD3B78AC}" type="datetimeFigureOut">
              <a:rPr lang="en-US" smtClean="0"/>
              <a:t>4/24/2009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FBBF28B-E61A-4E05-8F42-D2429080C049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Formulas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Christie, Danielle, and Nicole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43000"/>
            <a:ext cx="7772400" cy="1078992"/>
          </a:xfrm>
        </p:spPr>
        <p:txBody>
          <a:bodyPr/>
          <a:lstStyle/>
          <a:p>
            <a:pPr algn="ctr"/>
            <a:r>
              <a:rPr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V</a:t>
            </a:r>
            <a:r>
              <a:rPr baseline="-2500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</a:t>
            </a:r>
            <a:r>
              <a:rPr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= V</a:t>
            </a:r>
            <a:r>
              <a:rPr baseline="-2500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</a:t>
            </a:r>
            <a:r>
              <a:rPr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+ at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699248" cy="270553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Solves for Final Velocity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Variables needed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Initial Velocity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Acceleration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Change in time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Displacement is not needed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7772400" cy="1362456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∆X = V</a:t>
            </a:r>
            <a:r>
              <a:rPr baseline="-2500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</a:t>
            </a:r>
            <a:r>
              <a:rPr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(t) +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½</a:t>
            </a:r>
            <a:r>
              <a:rPr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(a)(t)</a:t>
            </a:r>
            <a:r>
              <a:rPr baseline="3000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 </a:t>
            </a:r>
            <a:endParaRPr lang="en-US" baseline="30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553136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Solves for Displacement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Variables needed: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Initial Velocity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Change in time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Acceleration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Final Velocity not needed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772400" cy="1362456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∆X = ½ (V</a:t>
            </a:r>
            <a:r>
              <a:rPr lang="en-US" baseline="-25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+ V</a:t>
            </a:r>
            <a:r>
              <a:rPr baseline="-2500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</a:t>
            </a:r>
            <a:r>
              <a:rPr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) t</a:t>
            </a:r>
            <a:endParaRPr lang="en-US" baseline="-25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46753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Solves for Displacement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Variables needed: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Initial Velocity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Final Velocity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Change in time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Acceleration is not needed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7772400" cy="1362456"/>
          </a:xfrm>
        </p:spPr>
        <p:txBody>
          <a:bodyPr/>
          <a:lstStyle/>
          <a:p>
            <a:pPr algn="ctr"/>
            <a:r>
              <a:rPr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V</a:t>
            </a:r>
            <a:r>
              <a:rPr baseline="-2500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</a:t>
            </a:r>
            <a:r>
              <a:rPr baseline="3000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</a:t>
            </a:r>
            <a:r>
              <a:rPr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–</a:t>
            </a:r>
            <a:r>
              <a:rPr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V</a:t>
            </a:r>
            <a:r>
              <a:rPr baseline="-2500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</a:t>
            </a:r>
            <a:r>
              <a:rPr baseline="3000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</a:t>
            </a:r>
            <a:r>
              <a:rPr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= 2(a)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∆X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39133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Universal Formula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Variables needed: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Final Velocity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Initial Velocity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Acceleration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Displacement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Change in time is not needed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7772400" cy="1362456"/>
          </a:xfrm>
        </p:spPr>
        <p:txBody>
          <a:bodyPr/>
          <a:lstStyle/>
          <a:p>
            <a:pPr algn="ctr"/>
            <a:r>
              <a:rPr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Example 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010336"/>
          </a:xfrm>
        </p:spPr>
        <p:txBody>
          <a:bodyPr>
            <a:noAutofit/>
          </a:bodyPr>
          <a:lstStyle/>
          <a:p>
            <a:r>
              <a:rPr lang="en-US" sz="2400" dirty="0" smtClean="0"/>
              <a:t>A football starting from rest accelerates at 8.O m/s/s down the field for 3 seconds. What is the velocity of the football after 3 seconds? </a:t>
            </a:r>
          </a:p>
          <a:p>
            <a:r>
              <a:rPr lang="en-US" sz="2400" dirty="0" smtClean="0"/>
              <a:t>Steps: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List all given variables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Identify formula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Plug numbers into formula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Solve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</TotalTime>
  <Words>154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Formulas</vt:lpstr>
      <vt:lpstr>Vf = Vi + at</vt:lpstr>
      <vt:lpstr>∆X = Vi (t) + ½ (a)(t)2 </vt:lpstr>
      <vt:lpstr>∆X = ½ (Vi  + Vf) t</vt:lpstr>
      <vt:lpstr>Vf2 – Vi2 = 2(a)∆X</vt:lpstr>
      <vt:lpstr>Example </vt:lpstr>
    </vt:vector>
  </TitlesOfParts>
  <Company>CBSD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Formulas</dc:title>
  <dc:creator>LAB_SCIENCE</dc:creator>
  <cp:lastModifiedBy>LAB_SCIENCE</cp:lastModifiedBy>
  <cp:revision>3</cp:revision>
  <dcterms:created xsi:type="dcterms:W3CDTF">2009-04-24T12:18:14Z</dcterms:created>
  <dcterms:modified xsi:type="dcterms:W3CDTF">2009-04-24T12:49:09Z</dcterms:modified>
</cp:coreProperties>
</file>