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369" autoAdjust="0"/>
    <p:restoredTop sz="94660"/>
  </p:normalViewPr>
  <p:slideViewPr>
    <p:cSldViewPr>
      <p:cViewPr varScale="1">
        <p:scale>
          <a:sx n="69" d="100"/>
          <a:sy n="69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882574-7651-4047-A6E0-E3FA7445238B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68BA28-D081-4C17-B760-833E4AD184F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Dave Will Taylor Heather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#1 Vf = Vi + a</a:t>
            </a:r>
            <a:r>
              <a:rPr lang="el-GR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Δ</a:t>
            </a:r>
            <a:r>
              <a:rPr lang="en-US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</a:p>
          <a:p>
            <a:r>
              <a:rPr lang="en-US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#2</a:t>
            </a:r>
            <a:r>
              <a:rPr lang="el-GR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Δ</a:t>
            </a:r>
            <a:r>
              <a:rPr lang="en-US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= vit + ½ at2</a:t>
            </a:r>
          </a:p>
          <a:p>
            <a:r>
              <a:rPr lang="en-US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#3 </a:t>
            </a:r>
            <a:r>
              <a:rPr lang="el-GR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US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= ½(vi+vf) t</a:t>
            </a:r>
          </a:p>
          <a:p>
            <a:r>
              <a:rPr lang="en-US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#4 vf2-vi2 = 2a</a:t>
            </a:r>
            <a:r>
              <a:rPr lang="el-GR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US" sz="7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en-US" sz="7200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Formula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V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a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Δ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</a:p>
          <a:p>
            <a:pPr lvl="1"/>
            <a:r>
              <a:rPr lang="en-US" dirty="0" smtClean="0"/>
              <a:t>Used when you want to find </a:t>
            </a:r>
            <a:r>
              <a:rPr lang="en-US" u="sng" dirty="0" smtClean="0"/>
              <a:t>final velocity </a:t>
            </a:r>
          </a:p>
          <a:p>
            <a:pPr lvl="1"/>
            <a:r>
              <a:rPr lang="en-US" dirty="0" smtClean="0"/>
              <a:t>When you do not have </a:t>
            </a:r>
            <a:r>
              <a:rPr lang="en-US" b="1" dirty="0" smtClean="0"/>
              <a:t>Change in Position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Formula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= v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+ ½ at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pPr lvl="1"/>
            <a:r>
              <a:rPr lang="en-US" dirty="0" smtClean="0"/>
              <a:t>Used when you want to </a:t>
            </a:r>
            <a:r>
              <a:rPr lang="en-US" u="sng" dirty="0" smtClean="0"/>
              <a:t>find change in position </a:t>
            </a:r>
          </a:p>
          <a:p>
            <a:pPr lvl="1"/>
            <a:r>
              <a:rPr lang="en-US" dirty="0" smtClean="0"/>
              <a:t>Use this formula if you do not have </a:t>
            </a:r>
            <a:r>
              <a:rPr lang="en-US" b="1" dirty="0" smtClean="0"/>
              <a:t>Final Velocity </a:t>
            </a:r>
          </a:p>
          <a:p>
            <a:pPr lvl="1"/>
            <a:endParaRPr lang="en-US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= ½(v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+v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t</a:t>
            </a:r>
          </a:p>
          <a:p>
            <a:pPr lvl="1"/>
            <a:r>
              <a:rPr lang="en-US" dirty="0" smtClean="0"/>
              <a:t>Used when you want to find </a:t>
            </a:r>
            <a:r>
              <a:rPr lang="en-US" u="sng" dirty="0" smtClean="0"/>
              <a:t>change in position </a:t>
            </a:r>
          </a:p>
          <a:p>
            <a:pPr lvl="1"/>
            <a:r>
              <a:rPr lang="en-US" dirty="0" smtClean="0"/>
              <a:t>Use this formula when you do not have </a:t>
            </a:r>
            <a:r>
              <a:rPr lang="en-US" b="1" dirty="0" smtClean="0"/>
              <a:t>acceleration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-v</a:t>
            </a:r>
            <a:r>
              <a:rPr lang="en-US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2a</a:t>
            </a:r>
            <a:r>
              <a:rPr lang="el-G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  <a:p>
            <a:r>
              <a:rPr lang="en-US" dirty="0" smtClean="0"/>
              <a:t>Solves for the </a:t>
            </a:r>
            <a:r>
              <a:rPr lang="en-US" u="sng" dirty="0" smtClean="0"/>
              <a:t>variable not given </a:t>
            </a:r>
            <a:r>
              <a:rPr lang="en-US" dirty="0" smtClean="0"/>
              <a:t>in an equation</a:t>
            </a:r>
            <a:endParaRPr lang="en-US" dirty="0" smtClean="0"/>
          </a:p>
          <a:p>
            <a:pPr lvl="1"/>
            <a:r>
              <a:rPr lang="en-US" dirty="0" smtClean="0"/>
              <a:t>Used when you do not have a </a:t>
            </a:r>
            <a:r>
              <a:rPr lang="en-US" b="1" dirty="0" smtClean="0"/>
              <a:t>Time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145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Formulas</vt:lpstr>
      <vt:lpstr>Formulas </vt:lpstr>
      <vt:lpstr>Formula 1</vt:lpstr>
      <vt:lpstr>Formula 2</vt:lpstr>
      <vt:lpstr>Formula 3</vt:lpstr>
      <vt:lpstr>Formula 4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</dc:title>
  <dc:creator>Sth_User</dc:creator>
  <cp:lastModifiedBy>Sth_User</cp:lastModifiedBy>
  <cp:revision>2</cp:revision>
  <dcterms:created xsi:type="dcterms:W3CDTF">2009-04-24T15:38:25Z</dcterms:created>
  <dcterms:modified xsi:type="dcterms:W3CDTF">2009-04-24T15:57:16Z</dcterms:modified>
</cp:coreProperties>
</file>