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4/24/2009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Constant motion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828800"/>
            <a:ext cx="8839200" cy="3733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Formulas:</a:t>
            </a:r>
          </a:p>
          <a:p>
            <a:r>
              <a:rPr lang="en-US" dirty="0" smtClean="0"/>
              <a:t>	-Speed=Distance/Time</a:t>
            </a:r>
          </a:p>
          <a:p>
            <a:r>
              <a:rPr lang="en-US" dirty="0" smtClean="0"/>
              <a:t>	-Velocity= Change in Position/Change in time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Acceleration </a:t>
            </a:r>
            <a:r>
              <a:rPr lang="en-US" u="sng" dirty="0" smtClean="0"/>
              <a:t>ALWAYS</a:t>
            </a:r>
            <a:r>
              <a:rPr lang="en-US" dirty="0" smtClean="0"/>
              <a:t> equals </a:t>
            </a:r>
            <a:r>
              <a:rPr lang="en-US" u="sng" dirty="0" smtClean="0"/>
              <a:t>ZERO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Distance &amp; Time are directly proportional</a:t>
            </a:r>
          </a:p>
          <a:p>
            <a:r>
              <a:rPr lang="en-US" dirty="0" smtClean="0"/>
              <a:t>	-If motion is positive = positive velocity</a:t>
            </a:r>
          </a:p>
          <a:p>
            <a:r>
              <a:rPr lang="en-US" dirty="0" smtClean="0"/>
              <a:t>	-If motion is negative = negative velocity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dirty="0" smtClean="0"/>
              <a:t>The fastest plane ever made, the </a:t>
            </a:r>
            <a:r>
              <a:rPr lang="en-US" sz="2400" i="1" dirty="0" err="1" smtClean="0"/>
              <a:t>Lockhead</a:t>
            </a:r>
            <a:r>
              <a:rPr lang="en-US" sz="2400" i="1" dirty="0" smtClean="0"/>
              <a:t> SR7</a:t>
            </a:r>
            <a:r>
              <a:rPr lang="en-US" sz="2400" dirty="0" smtClean="0"/>
              <a:t>, was able to travel </a:t>
            </a:r>
            <a:r>
              <a:rPr lang="en-US" sz="2400" dirty="0" smtClean="0">
                <a:solidFill>
                  <a:srgbClr val="FF0000"/>
                </a:solidFill>
              </a:rPr>
              <a:t>2200 </a:t>
            </a:r>
            <a:r>
              <a:rPr lang="en-US" sz="2400" dirty="0" smtClean="0"/>
              <a:t>miles per hour. Based on this speed, how far could it travel in </a:t>
            </a:r>
            <a:r>
              <a:rPr lang="en-US" sz="2400" dirty="0" smtClean="0">
                <a:solidFill>
                  <a:srgbClr val="7030A0"/>
                </a:solidFill>
              </a:rPr>
              <a:t>3 hours</a:t>
            </a:r>
            <a:r>
              <a:rPr lang="en-US" sz="2400" dirty="0" smtClean="0"/>
              <a:t>?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Speed= 2200 mph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rgbClr val="7030A0"/>
                </a:solidFill>
              </a:rPr>
              <a:t>Time= 3 hours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rgbClr val="00B050"/>
                </a:solidFill>
              </a:rPr>
              <a:t>Distance</a:t>
            </a:r>
            <a:r>
              <a:rPr lang="en-US" dirty="0" smtClean="0">
                <a:solidFill>
                  <a:schemeClr val="tx1"/>
                </a:solidFill>
              </a:rPr>
              <a:t>=?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2200</a:t>
            </a:r>
            <a:r>
              <a:rPr lang="en-US" dirty="0" smtClean="0">
                <a:solidFill>
                  <a:schemeClr val="tx1"/>
                </a:solidFill>
              </a:rPr>
              <a:t>=</a:t>
            </a:r>
            <a:r>
              <a:rPr lang="en-US" dirty="0" smtClean="0">
                <a:solidFill>
                  <a:srgbClr val="00B050"/>
                </a:solidFill>
              </a:rPr>
              <a:t> d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en-US" dirty="0" smtClean="0">
                <a:solidFill>
                  <a:srgbClr val="7030A0"/>
                </a:solidFill>
              </a:rPr>
              <a:t>3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2200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smtClean="0">
                <a:solidFill>
                  <a:srgbClr val="7030A0"/>
                </a:solidFill>
              </a:rPr>
              <a:t>3</a:t>
            </a:r>
            <a:r>
              <a:rPr lang="en-US" smtClean="0">
                <a:solidFill>
                  <a:schemeClr val="tx1"/>
                </a:solidFill>
              </a:rPr>
              <a:t>)= </a:t>
            </a:r>
            <a:r>
              <a:rPr lang="en-US" smtClean="0">
                <a:solidFill>
                  <a:srgbClr val="00B050"/>
                </a:solidFill>
              </a:rPr>
              <a:t>6600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rgbClr val="00B050"/>
                </a:solidFill>
              </a:rPr>
              <a:t>Distance</a:t>
            </a:r>
            <a:r>
              <a:rPr lang="en-US" dirty="0" smtClean="0">
                <a:solidFill>
                  <a:schemeClr val="tx1"/>
                </a:solidFill>
              </a:rPr>
              <a:t>=</a:t>
            </a:r>
            <a:r>
              <a:rPr lang="en-US" dirty="0" smtClean="0">
                <a:solidFill>
                  <a:srgbClr val="00B050"/>
                </a:solidFill>
              </a:rPr>
              <a:t> 6600 </a:t>
            </a:r>
            <a:r>
              <a:rPr lang="en-US" dirty="0" smtClean="0">
                <a:solidFill>
                  <a:schemeClr val="tx1"/>
                </a:solidFill>
              </a:rPr>
              <a:t>miles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0"/>
            <a:ext cx="8458200" cy="1222375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Constant motion</a:t>
            </a:r>
            <a:endParaRPr kumimoji="0" lang="en-US" sz="60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http://www.physicsclassroom.com/class/1DKin/U1L3a1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362200"/>
            <a:ext cx="2667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www.glenbrook.k12.il.us/GBSSCI/PHYS/Class/1DKin/U1L4a4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4495800"/>
            <a:ext cx="2667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</TotalTime>
  <Words>59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Constant motion</vt:lpstr>
      <vt:lpstr>Slide 2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Constant motion</dc:title>
  <dc:creator>Ross.N854</dc:creator>
  <cp:lastModifiedBy>Vello Vilbas</cp:lastModifiedBy>
  <cp:revision>4</cp:revision>
  <dcterms:created xsi:type="dcterms:W3CDTF">2009-04-24T15:36:26Z</dcterms:created>
  <dcterms:modified xsi:type="dcterms:W3CDTF">2009-04-24T16:09:39Z</dcterms:modified>
</cp:coreProperties>
</file>