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6A9BF6-D74E-4CF1-8005-ED43FFCF2377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CBF11B-C2BF-4B5B-8B57-2749F8780AB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Constant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</a:t>
            </a:r>
            <a:r>
              <a:rPr lang="en-US" dirty="0" smtClean="0"/>
              <a:t>here velocity and speed stay the same. Formula </a:t>
            </a:r>
            <a:r>
              <a:rPr lang="en-US" smtClean="0"/>
              <a:t>is V=X/T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i="1" dirty="0" smtClean="0"/>
              <a:t>Graph of displacement versus time</a:t>
            </a:r>
            <a:endParaRPr lang="en-US" sz="3200" dirty="0"/>
          </a:p>
        </p:txBody>
      </p:sp>
      <p:pic>
        <p:nvPicPr>
          <p:cNvPr id="4" name="Content Placeholder 3" descr="img14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400" y="1295400"/>
            <a:ext cx="5007849" cy="400978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438400" y="5638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represents constant motion because the lines are straight and are at a constant velocity.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34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Solstice</vt:lpstr>
      <vt:lpstr>Constant Motion</vt:lpstr>
      <vt:lpstr>Graph of displacement versus time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Constant Motion</dc:title>
  <dc:creator> </dc:creator>
  <cp:lastModifiedBy> </cp:lastModifiedBy>
  <cp:revision>4</cp:revision>
  <dcterms:created xsi:type="dcterms:W3CDTF">2009-04-24T14:07:37Z</dcterms:created>
  <dcterms:modified xsi:type="dcterms:W3CDTF">2009-04-24T14:43:10Z</dcterms:modified>
</cp:coreProperties>
</file>