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266B-AB5D-4A26-9C29-0D8C06816BD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55C61-4F1D-4EDA-A132-5F1E8FD82B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266B-AB5D-4A26-9C29-0D8C06816BD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55C61-4F1D-4EDA-A132-5F1E8FD82B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266B-AB5D-4A26-9C29-0D8C06816BD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55C61-4F1D-4EDA-A132-5F1E8FD82B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266B-AB5D-4A26-9C29-0D8C06816BD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55C61-4F1D-4EDA-A132-5F1E8FD82B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266B-AB5D-4A26-9C29-0D8C06816BD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55C61-4F1D-4EDA-A132-5F1E8FD82B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266B-AB5D-4A26-9C29-0D8C06816BD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55C61-4F1D-4EDA-A132-5F1E8FD82B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266B-AB5D-4A26-9C29-0D8C06816BD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55C61-4F1D-4EDA-A132-5F1E8FD82B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266B-AB5D-4A26-9C29-0D8C06816BD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55C61-4F1D-4EDA-A132-5F1E8FD82B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266B-AB5D-4A26-9C29-0D8C06816BD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55C61-4F1D-4EDA-A132-5F1E8FD82B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266B-AB5D-4A26-9C29-0D8C06816BD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55C61-4F1D-4EDA-A132-5F1E8FD82B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266B-AB5D-4A26-9C29-0D8C06816BD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55C61-4F1D-4EDA-A132-5F1E8FD82B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4266B-AB5D-4A26-9C29-0D8C06816BD5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55C61-4F1D-4EDA-A132-5F1E8FD82B5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upload.wikimedia.org/wikipedia/commons/6/6b/Leaving_Yongsan_Station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Constant Motion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Leaving Yongsan Stat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752600"/>
            <a:ext cx="6019800" cy="45148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95400" y="304800"/>
            <a:ext cx="6629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</a:rPr>
              <a:t>Constant Motion</a:t>
            </a:r>
            <a:endParaRPr lang="en-US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reatdance.com/danceblog/archives/images/constantspe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24000"/>
            <a:ext cx="3876736" cy="4057650"/>
          </a:xfrm>
          <a:prstGeom prst="rect">
            <a:avLst/>
          </a:prstGeom>
          <a:noFill/>
        </p:spPr>
      </p:pic>
      <p:pic>
        <p:nvPicPr>
          <p:cNvPr id="1028" name="Picture 4" descr="http://www.sciencefirst.com/pctr/61112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8288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hep.vanderbilt.edu/~maguirc/Physics116SP08/Chapter_1/physics116Chapter2PositionSpee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533400"/>
            <a:ext cx="4505325" cy="58293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0" y="533400"/>
            <a:ext cx="3429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This graph does not show a constant!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This graph does show a constant.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Straight lines represent a constant.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Constant Velocity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Constant velocity can be either positive, negative or zero.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equation for velocity is 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V=change in position/change in time</a:t>
            </a:r>
          </a:p>
          <a:p>
            <a:pPr lvl="3"/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48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Constant Motion </vt:lpstr>
      <vt:lpstr>Slide 2</vt:lpstr>
      <vt:lpstr>Slide 3</vt:lpstr>
      <vt:lpstr>Slide 4</vt:lpstr>
      <vt:lpstr>Constant Velocity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Constant Motion </dc:title>
  <dc:creator> </dc:creator>
  <cp:lastModifiedBy> </cp:lastModifiedBy>
  <cp:revision>2</cp:revision>
  <dcterms:created xsi:type="dcterms:W3CDTF">2009-04-24T12:25:18Z</dcterms:created>
  <dcterms:modified xsi:type="dcterms:W3CDTF">2009-04-24T12:49:57Z</dcterms:modified>
</cp:coreProperties>
</file>