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A0BB6BA-CA67-4E6E-AF37-C4688BE185D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4AD8D38-9A14-4DA7-A22A-9D3145F3E3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Mike, Jamie, Melissa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199539">
            <a:off x="151469" y="911753"/>
            <a:ext cx="657970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Accelerated Motion</a:t>
            </a:r>
            <a:endParaRPr lang="en-US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Rate of change of velocity</a:t>
            </a:r>
          </a:p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Change in magnitude and/or change in direction</a:t>
            </a:r>
          </a:p>
          <a:p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3 Ways to Accelerate:</a:t>
            </a:r>
          </a:p>
          <a:p>
            <a:pPr lvl="1"/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Change Velocity</a:t>
            </a:r>
          </a:p>
          <a:p>
            <a:pPr lvl="1"/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Change Direction</a:t>
            </a:r>
          </a:p>
          <a:p>
            <a:pPr lvl="1"/>
            <a:r>
              <a:rPr lang="en-US" sz="3200" b="1" dirty="0" smtClean="0">
                <a:solidFill>
                  <a:schemeClr val="bg2">
                    <a:lumMod val="90000"/>
                  </a:schemeClr>
                </a:solidFill>
              </a:rPr>
              <a:t>Change Both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14800" y="228600"/>
            <a:ext cx="460094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Acceleration</a:t>
            </a:r>
            <a:endParaRPr lang="en-US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ayhicoach.com/images/graph2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4317733" cy="422870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28" name="Picture 4" descr="http://www.bbc.co.uk/schools/gcsebitesize/science/images/ph_forces0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2026" y="457200"/>
            <a:ext cx="4561974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Slide 1</vt:lpstr>
      <vt:lpstr>Slide 2</vt:lpstr>
      <vt:lpstr>Slide 3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Motion</dc:title>
  <dc:creator>DeFusco.M240</dc:creator>
  <cp:lastModifiedBy>DeFusco.M240</cp:lastModifiedBy>
  <cp:revision>3</cp:revision>
  <dcterms:created xsi:type="dcterms:W3CDTF">2009-04-24T15:31:23Z</dcterms:created>
  <dcterms:modified xsi:type="dcterms:W3CDTF">2009-04-24T15:58:23Z</dcterms:modified>
</cp:coreProperties>
</file>