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CF2B7-4515-4E56-BA92-F50A8E0EA0C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95E2F-7BC5-48D0-89B7-349417F1C6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Accelerated Motion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Ashley </a:t>
            </a:r>
            <a:r>
              <a:rPr lang="en-US" dirty="0" err="1" smtClean="0">
                <a:solidFill>
                  <a:schemeClr val="bg1"/>
                </a:solidFill>
              </a:rPr>
              <a:t>Teitelman</a:t>
            </a:r>
            <a:r>
              <a:rPr lang="en-US" dirty="0" smtClean="0">
                <a:solidFill>
                  <a:schemeClr val="bg1"/>
                </a:solidFill>
              </a:rPr>
              <a:t>, Marley </a:t>
            </a:r>
            <a:r>
              <a:rPr lang="en-US" dirty="0" err="1" smtClean="0">
                <a:solidFill>
                  <a:schemeClr val="bg1"/>
                </a:solidFill>
              </a:rPr>
              <a:t>Kulp</a:t>
            </a:r>
            <a:r>
              <a:rPr lang="en-US" dirty="0" smtClean="0">
                <a:solidFill>
                  <a:schemeClr val="bg1"/>
                </a:solidFill>
              </a:rPr>
              <a:t>, and Paige </a:t>
            </a:r>
            <a:r>
              <a:rPr lang="en-US" dirty="0" err="1" smtClean="0">
                <a:solidFill>
                  <a:schemeClr val="bg1"/>
                </a:solidFill>
              </a:rPr>
              <a:t>deBlecourt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Acceleration is the increase or decrease in the rate of change of velocity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Formula:</a:t>
            </a: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smtClean="0">
                <a:solidFill>
                  <a:schemeClr val="bg1"/>
                </a:solidFill>
              </a:rPr>
              <a:t>A=    V/    T = </a:t>
            </a:r>
            <a:r>
              <a:rPr lang="en-US" sz="4400" dirty="0" err="1" smtClean="0">
                <a:solidFill>
                  <a:schemeClr val="bg1"/>
                </a:solidFill>
              </a:rPr>
              <a:t>Vf</a:t>
            </a:r>
            <a:r>
              <a:rPr lang="en-US" sz="4400" dirty="0" smtClean="0">
                <a:solidFill>
                  <a:schemeClr val="bg1"/>
                </a:solidFill>
              </a:rPr>
              <a:t>- Vi/    T</a:t>
            </a:r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2667000" y="3733800"/>
            <a:ext cx="457200" cy="3048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3733800" y="3733800"/>
            <a:ext cx="457200" cy="3048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6400800" y="3733800"/>
            <a:ext cx="457200" cy="3048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Graphs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26" t="18520" r="76008" b="54543"/>
          <a:stretch>
            <a:fillRect/>
          </a:stretch>
        </p:blipFill>
        <p:spPr bwMode="auto">
          <a:xfrm>
            <a:off x="685800" y="1981200"/>
            <a:ext cx="2819400" cy="265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51054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</a:rPr>
              <a:t>Position is Proportional to </a:t>
            </a:r>
          </a:p>
          <a:p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           time squared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24219" t="18750" r="53906" b="55208"/>
          <a:stretch>
            <a:fillRect/>
          </a:stretch>
        </p:blipFill>
        <p:spPr bwMode="auto">
          <a:xfrm>
            <a:off x="4953000" y="1981200"/>
            <a:ext cx="2987039" cy="266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181600" y="51054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>
                <a:solidFill>
                  <a:schemeClr val="bg1"/>
                </a:solidFill>
              </a:rPr>
              <a:t>Velocity is directly proportional to time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54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Accelerated Motion</vt:lpstr>
      <vt:lpstr>Slide 2</vt:lpstr>
      <vt:lpstr>Graphs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Motion</dc:title>
  <dc:creator>DeBlecourt.P632</dc:creator>
  <cp:lastModifiedBy>DeBlecourt.P632</cp:lastModifiedBy>
  <cp:revision>4</cp:revision>
  <dcterms:created xsi:type="dcterms:W3CDTF">2009-04-24T14:05:52Z</dcterms:created>
  <dcterms:modified xsi:type="dcterms:W3CDTF">2009-04-24T14:41:02Z</dcterms:modified>
</cp:coreProperties>
</file>